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5D36C11-C492-4DAC-984D-BC6487A58129}" type="datetimeFigureOut">
              <a:rPr lang="ru-RU" smtClean="0"/>
              <a:t>24.01.2017</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5B568CE-2931-42A2-A1A3-CDB12B5E4C9A}"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3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5D36C11-C492-4DAC-984D-BC6487A58129}" type="datetimeFigureOut">
              <a:rPr lang="ru-RU" smtClean="0"/>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370337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5D36C11-C492-4DAC-984D-BC6487A58129}" type="datetimeFigureOut">
              <a:rPr lang="ru-RU" smtClean="0"/>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12012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5D36C11-C492-4DAC-984D-BC6487A58129}" type="datetimeFigureOut">
              <a:rPr lang="ru-RU" smtClean="0"/>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201204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5D36C11-C492-4DAC-984D-BC6487A58129}" type="datetimeFigureOut">
              <a:rPr lang="ru-RU" smtClean="0"/>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B568CE-2931-42A2-A1A3-CDB12B5E4C9A}"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24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5D36C11-C492-4DAC-984D-BC6487A58129}" type="datetimeFigureOut">
              <a:rPr lang="ru-RU" smtClean="0"/>
              <a:t>24.01.2017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365591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5D36C11-C492-4DAC-984D-BC6487A58129}" type="datetimeFigureOut">
              <a:rPr lang="ru-RU" smtClean="0"/>
              <a:t>24.01.2017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97792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5D36C11-C492-4DAC-984D-BC6487A58129}" type="datetimeFigureOut">
              <a:rPr lang="ru-RU" smtClean="0"/>
              <a:t>24.01.2017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48212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36C11-C492-4DAC-984D-BC6487A58129}" type="datetimeFigureOut">
              <a:rPr lang="ru-RU" smtClean="0"/>
              <a:t>24.01.2017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1207550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5D36C11-C492-4DAC-984D-BC6487A58129}" type="datetimeFigureOut">
              <a:rPr lang="ru-RU" smtClean="0"/>
              <a:t>24.01.2017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152303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5D36C11-C492-4DAC-984D-BC6487A58129}" type="datetimeFigureOut">
              <a:rPr lang="ru-RU" smtClean="0"/>
              <a:t>24.01.2017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B568CE-2931-42A2-A1A3-CDB12B5E4C9A}" type="slidenum">
              <a:rPr lang="ru-RU" smtClean="0"/>
              <a:t>‹#›</a:t>
            </a:fld>
            <a:endParaRPr lang="ru-RU"/>
          </a:p>
        </p:txBody>
      </p:sp>
    </p:spTree>
    <p:extLst>
      <p:ext uri="{BB962C8B-B14F-4D97-AF65-F5344CB8AC3E}">
        <p14:creationId xmlns:p14="http://schemas.microsoft.com/office/powerpoint/2010/main" val="278517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5D36C11-C492-4DAC-984D-BC6487A58129}" type="datetimeFigureOut">
              <a:rPr lang="ru-RU" smtClean="0"/>
              <a:t>24.01.2017</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5B568CE-2931-42A2-A1A3-CDB12B5E4C9A}" type="slidenum">
              <a:rPr lang="ru-RU" smtClean="0"/>
              <a:t>‹#›</a:t>
            </a:fld>
            <a:endParaRPr lang="ru-RU"/>
          </a:p>
        </p:txBody>
      </p:sp>
    </p:spTree>
    <p:extLst>
      <p:ext uri="{BB962C8B-B14F-4D97-AF65-F5344CB8AC3E}">
        <p14:creationId xmlns:p14="http://schemas.microsoft.com/office/powerpoint/2010/main" val="231492805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92368" y="544752"/>
            <a:ext cx="11113477" cy="2926080"/>
          </a:xfrm>
        </p:spPr>
        <p:txBody>
          <a:bodyPr/>
          <a:lstStyle/>
          <a:p>
            <a:r>
              <a:rPr lang="ru-RU" dirty="0"/>
              <a:t>«Общая физическая подготовка»</a:t>
            </a:r>
          </a:p>
        </p:txBody>
      </p:sp>
      <p:pic>
        <p:nvPicPr>
          <p:cNvPr id="1026" name="Picture 2" descr="http://cs624727.vk.me/v624727498/1a80e/6UAk3igIDO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307" y="3837940"/>
            <a:ext cx="4836649" cy="268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311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303627"/>
            <a:ext cx="9875520" cy="1356360"/>
          </a:xfrm>
        </p:spPr>
        <p:txBody>
          <a:bodyPr/>
          <a:lstStyle/>
          <a:p>
            <a:pPr algn="ctr"/>
            <a:r>
              <a:rPr lang="ru-RU" b="1" dirty="0">
                <a:solidFill>
                  <a:schemeClr val="accent1">
                    <a:lumMod val="75000"/>
                  </a:schemeClr>
                </a:solidFill>
              </a:rPr>
              <a:t>Заминка</a:t>
            </a:r>
          </a:p>
        </p:txBody>
      </p:sp>
      <p:sp>
        <p:nvSpPr>
          <p:cNvPr id="3" name="Объект 2"/>
          <p:cNvSpPr>
            <a:spLocks noGrp="1"/>
          </p:cNvSpPr>
          <p:nvPr>
            <p:ph idx="1"/>
          </p:nvPr>
        </p:nvSpPr>
        <p:spPr>
          <a:xfrm>
            <a:off x="295421" y="1659987"/>
            <a:ext cx="7343335" cy="4684542"/>
          </a:xfrm>
        </p:spPr>
        <p:txBody>
          <a:bodyPr>
            <a:normAutofit fontScale="92500" lnSpcReduction="20000"/>
          </a:bodyPr>
          <a:lstStyle/>
          <a:p>
            <a:pPr marL="45720" indent="0">
              <a:buNone/>
            </a:pPr>
            <a:r>
              <a:rPr lang="ru-RU" b="1" dirty="0"/>
              <a:t>Заминка – специальный комплекс упражнений для плавного перехода организма из состояния напряженной активности в обычное состояние покоя.</a:t>
            </a:r>
            <a:br>
              <a:rPr lang="ru-RU" b="1" dirty="0"/>
            </a:br>
            <a:endParaRPr lang="ru-RU" b="1" dirty="0"/>
          </a:p>
          <a:p>
            <a:pPr algn="just"/>
            <a:r>
              <a:rPr lang="ru-RU" dirty="0"/>
              <a:t>Мышцы на тренировке подвергаются интенсивной нагрузке, когда человек выполняет силовые и кардио упражнения. Чтобы не испытывать на следующий день болезненные ощущения в мышцах или уменьшить их, нужно выполнять комплекс упражнений, который называется заминкой. Заминка восстановит дыхание, кровообращение и расслабит мышцы.</a:t>
            </a:r>
          </a:p>
          <a:p>
            <a:pPr algn="just"/>
            <a:r>
              <a:rPr lang="ru-RU" dirty="0"/>
              <a:t>10-минутной заминки вполне достаточно, чтобы организм успокоился и пришел в норму.</a:t>
            </a:r>
          </a:p>
          <a:p>
            <a:pPr algn="just"/>
            <a:r>
              <a:rPr lang="ru-RU" dirty="0"/>
              <a:t>Заминка состоит из спокойной </a:t>
            </a:r>
            <a:r>
              <a:rPr lang="ru-RU" dirty="0" err="1"/>
              <a:t>кардионагрузки</a:t>
            </a:r>
            <a:r>
              <a:rPr lang="ru-RU" dirty="0"/>
              <a:t> (медленный бег или ходьба) и упражнений на растяжку. Вместо пробежки можно приседать, прыгать, наклоняться и выполнять махи.</a:t>
            </a:r>
            <a:br>
              <a:rPr lang="ru-RU" dirty="0"/>
            </a:br>
            <a:br>
              <a:rPr lang="ru-RU" dirty="0"/>
            </a:br>
            <a:endParaRPr lang="ru-RU" dirty="0"/>
          </a:p>
        </p:txBody>
      </p:sp>
      <p:pic>
        <p:nvPicPr>
          <p:cNvPr id="9218" name="Picture 2" descr="как делать заминк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569" y="1867486"/>
            <a:ext cx="3858065" cy="3858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69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9875520" cy="994117"/>
          </a:xfrm>
        </p:spPr>
        <p:txBody>
          <a:bodyPr/>
          <a:lstStyle/>
          <a:p>
            <a:pPr algn="ctr"/>
            <a:r>
              <a:rPr lang="ru-RU" dirty="0">
                <a:solidFill>
                  <a:schemeClr val="accent1">
                    <a:lumMod val="75000"/>
                  </a:schemeClr>
                </a:solidFill>
              </a:rPr>
              <a:t>Что такое ОФП?</a:t>
            </a:r>
          </a:p>
        </p:txBody>
      </p:sp>
      <p:sp>
        <p:nvSpPr>
          <p:cNvPr id="3" name="Объект 2"/>
          <p:cNvSpPr>
            <a:spLocks noGrp="1"/>
          </p:cNvSpPr>
          <p:nvPr>
            <p:ph idx="1"/>
          </p:nvPr>
        </p:nvSpPr>
        <p:spPr>
          <a:xfrm>
            <a:off x="661182" y="1702191"/>
            <a:ext cx="10803987" cy="4393809"/>
          </a:xfrm>
        </p:spPr>
        <p:txBody>
          <a:bodyPr>
            <a:normAutofit fontScale="92500" lnSpcReduction="10000"/>
          </a:bodyPr>
          <a:lstStyle/>
          <a:p>
            <a:pPr marL="45720" indent="0" algn="just">
              <a:buNone/>
            </a:pPr>
            <a:r>
              <a:rPr lang="ru-RU" sz="3000" b="1" dirty="0">
                <a:solidFill>
                  <a:schemeClr val="accent1">
                    <a:lumMod val="75000"/>
                  </a:schemeClr>
                </a:solidFill>
              </a:rPr>
              <a:t>Общая физическая подготовка </a:t>
            </a:r>
            <a:r>
              <a:rPr lang="ru-RU" sz="3000" b="1" dirty="0"/>
              <a:t>- </a:t>
            </a:r>
            <a:r>
              <a:rPr lang="ru-RU" sz="2600" dirty="0"/>
              <a:t>это комплекс упражнений, направленных на укрепление здоровья, развитие мышц, функций опорно-двигательной системы</a:t>
            </a:r>
          </a:p>
          <a:p>
            <a:pPr marL="45720" indent="0">
              <a:buNone/>
            </a:pPr>
            <a:r>
              <a:rPr lang="ru-RU" sz="2800" b="1" dirty="0">
                <a:solidFill>
                  <a:schemeClr val="accent1">
                    <a:lumMod val="75000"/>
                  </a:schemeClr>
                </a:solidFill>
              </a:rPr>
              <a:t>Общая физическая подготовка способна повлиять на воспитание в человеке следующих качеств</a:t>
            </a:r>
            <a:r>
              <a:rPr lang="ru-RU" sz="2800" b="1" dirty="0"/>
              <a:t>:</a:t>
            </a:r>
          </a:p>
          <a:p>
            <a:r>
              <a:rPr lang="ru-RU" sz="2600" dirty="0"/>
              <a:t>быстроты;</a:t>
            </a:r>
          </a:p>
          <a:p>
            <a:r>
              <a:rPr lang="ru-RU" sz="2600" dirty="0"/>
              <a:t>ловкости;</a:t>
            </a:r>
          </a:p>
          <a:p>
            <a:r>
              <a:rPr lang="ru-RU" sz="2600" dirty="0"/>
              <a:t>силы;</a:t>
            </a:r>
          </a:p>
          <a:p>
            <a:r>
              <a:rPr lang="ru-RU" sz="2600" dirty="0"/>
              <a:t>гибкости;</a:t>
            </a:r>
          </a:p>
          <a:p>
            <a:r>
              <a:rPr lang="ru-RU" sz="2600" dirty="0"/>
              <a:t>выносливости.</a:t>
            </a:r>
          </a:p>
          <a:p>
            <a:endParaRPr lang="ru-RU" dirty="0"/>
          </a:p>
        </p:txBody>
      </p:sp>
    </p:spTree>
    <p:extLst>
      <p:ext uri="{BB962C8B-B14F-4D97-AF65-F5344CB8AC3E}">
        <p14:creationId xmlns:p14="http://schemas.microsoft.com/office/powerpoint/2010/main" val="155760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1">
                    <a:lumMod val="75000"/>
                  </a:schemeClr>
                </a:solidFill>
              </a:rPr>
              <a:t>Любая тренировка должна начинаться с хорошей разминки</a:t>
            </a:r>
          </a:p>
        </p:txBody>
      </p:sp>
      <p:sp>
        <p:nvSpPr>
          <p:cNvPr id="3" name="Объект 2"/>
          <p:cNvSpPr>
            <a:spLocks noGrp="1"/>
          </p:cNvSpPr>
          <p:nvPr>
            <p:ph idx="1"/>
          </p:nvPr>
        </p:nvSpPr>
        <p:spPr>
          <a:xfrm>
            <a:off x="675250" y="2433710"/>
            <a:ext cx="4768948" cy="3662289"/>
          </a:xfrm>
        </p:spPr>
        <p:txBody>
          <a:bodyPr/>
          <a:lstStyle/>
          <a:p>
            <a:r>
              <a:rPr lang="ru-RU" dirty="0"/>
              <a:t>2-3 минуты бег на месте;</a:t>
            </a:r>
          </a:p>
          <a:p>
            <a:r>
              <a:rPr lang="ru-RU" dirty="0"/>
              <a:t>Общая разминка (упражнения для разогрева мышц);</a:t>
            </a:r>
          </a:p>
          <a:p>
            <a:r>
              <a:rPr lang="ru-RU" dirty="0"/>
              <a:t>Упражнения на растяжку (несколько подходов к каждому упражнению).</a:t>
            </a:r>
          </a:p>
        </p:txBody>
      </p:sp>
      <p:pic>
        <p:nvPicPr>
          <p:cNvPr id="2050" name="Picture 2" descr="http://runnerclub.ru/wp-content/uploads/2016/01/razminka-768x5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8279" y="1965960"/>
            <a:ext cx="6092483" cy="4130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777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7068" y="384516"/>
            <a:ext cx="9875520" cy="937846"/>
          </a:xfrm>
        </p:spPr>
        <p:txBody>
          <a:bodyPr/>
          <a:lstStyle/>
          <a:p>
            <a:pPr algn="ctr"/>
            <a:r>
              <a:rPr lang="ru-RU" b="1" dirty="0">
                <a:solidFill>
                  <a:schemeClr val="accent1">
                    <a:lumMod val="75000"/>
                  </a:schemeClr>
                </a:solidFill>
              </a:rPr>
              <a:t>Упражнения для ног</a:t>
            </a:r>
          </a:p>
        </p:txBody>
      </p:sp>
      <p:sp>
        <p:nvSpPr>
          <p:cNvPr id="3" name="Объект 2"/>
          <p:cNvSpPr>
            <a:spLocks noGrp="1"/>
          </p:cNvSpPr>
          <p:nvPr>
            <p:ph idx="1"/>
          </p:nvPr>
        </p:nvSpPr>
        <p:spPr>
          <a:xfrm>
            <a:off x="126609" y="4979964"/>
            <a:ext cx="5852160" cy="1531141"/>
          </a:xfrm>
        </p:spPr>
        <p:txBody>
          <a:bodyPr>
            <a:normAutofit/>
          </a:bodyPr>
          <a:lstStyle/>
          <a:p>
            <a:pPr algn="just"/>
            <a:r>
              <a:rPr lang="ru-RU" sz="2000" b="1" dirty="0">
                <a:solidFill>
                  <a:schemeClr val="accent1">
                    <a:lumMod val="75000"/>
                  </a:schemeClr>
                </a:solidFill>
              </a:rPr>
              <a:t>Приседания. </a:t>
            </a:r>
            <a:r>
              <a:rPr lang="ru-RU" sz="2000" dirty="0"/>
              <a:t>Исходное положение: ноги вместе, руки подняты вперед, сделать 25 приседаний вниз-вверх (3 подхода по 25 раз, между подходами отдых 30 секунд).</a:t>
            </a:r>
          </a:p>
        </p:txBody>
      </p:sp>
      <p:pic>
        <p:nvPicPr>
          <p:cNvPr id="3074" name="Picture 2" descr="http://www.booklot.ru/templates/newimg/original/7056a0e8f5be36fe0b3037cc20b5bc7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239" y="1082146"/>
            <a:ext cx="41529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opref.ru/main/images/149021/m7bcb795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8090" y="1298701"/>
            <a:ext cx="3043018" cy="3353229"/>
          </a:xfrm>
          <a:prstGeom prst="rect">
            <a:avLst/>
          </a:prstGeom>
          <a:noFill/>
          <a:extLst>
            <a:ext uri="{909E8E84-426E-40DD-AFC4-6F175D3DCCD1}">
              <a14:hiddenFill xmlns:a14="http://schemas.microsoft.com/office/drawing/2010/main">
                <a:solidFill>
                  <a:srgbClr val="FFFFFF"/>
                </a:solidFill>
              </a14:hiddenFill>
            </a:ext>
          </a:extLst>
        </p:spPr>
      </p:pic>
      <p:sp>
        <p:nvSpPr>
          <p:cNvPr id="6" name="Объект 2"/>
          <p:cNvSpPr txBox="1">
            <a:spLocks/>
          </p:cNvSpPr>
          <p:nvPr/>
        </p:nvSpPr>
        <p:spPr>
          <a:xfrm>
            <a:off x="5978769" y="4979964"/>
            <a:ext cx="5852160" cy="1547446"/>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ru-RU" sz="2000" b="1" dirty="0">
                <a:solidFill>
                  <a:schemeClr val="accent1">
                    <a:lumMod val="75000"/>
                  </a:schemeClr>
                </a:solidFill>
              </a:rPr>
              <a:t>Выпады. </a:t>
            </a:r>
            <a:r>
              <a:rPr lang="ru-RU" dirty="0"/>
              <a:t>Исходное положение: ноги вместе. Поднимите правую ногу и сделайте большой шаг вперед. Опустите тело вниз так, чтобы нога была согнута под углом 90°. Выпрямитесь, отталкиваясь правой пяткой от пола, чтобы вернуться в исходное положение. (3 подхода по 25 раз, между подходами отдых 30 секунд)</a:t>
            </a:r>
            <a:endParaRPr lang="ru-RU" sz="2000" dirty="0"/>
          </a:p>
        </p:txBody>
      </p:sp>
    </p:spTree>
    <p:extLst>
      <p:ext uri="{BB962C8B-B14F-4D97-AF65-F5344CB8AC3E}">
        <p14:creationId xmlns:p14="http://schemas.microsoft.com/office/powerpoint/2010/main" val="269654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builderbody.ru/wp-content/uploads/2016/02/3-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749" y="1364566"/>
            <a:ext cx="8299938" cy="354505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917917" y="573845"/>
            <a:ext cx="9875520" cy="1356360"/>
          </a:xfrm>
        </p:spPr>
        <p:txBody>
          <a:bodyPr/>
          <a:lstStyle/>
          <a:p>
            <a:pPr algn="ctr"/>
            <a:r>
              <a:rPr lang="ru-RU" b="1" dirty="0">
                <a:solidFill>
                  <a:schemeClr val="accent1">
                    <a:lumMod val="75000"/>
                  </a:schemeClr>
                </a:solidFill>
              </a:rPr>
              <a:t>«Бурпи»</a:t>
            </a:r>
          </a:p>
        </p:txBody>
      </p:sp>
      <p:sp>
        <p:nvSpPr>
          <p:cNvPr id="3" name="Объект 2"/>
          <p:cNvSpPr>
            <a:spLocks noGrp="1"/>
          </p:cNvSpPr>
          <p:nvPr>
            <p:ph idx="1"/>
          </p:nvPr>
        </p:nvSpPr>
        <p:spPr>
          <a:xfrm>
            <a:off x="422031" y="4740811"/>
            <a:ext cx="11338560" cy="1861625"/>
          </a:xfrm>
        </p:spPr>
        <p:txBody>
          <a:bodyPr>
            <a:normAutofit lnSpcReduction="10000"/>
          </a:bodyPr>
          <a:lstStyle/>
          <a:p>
            <a:pPr algn="just"/>
            <a:r>
              <a:rPr lang="ru-RU" dirty="0"/>
              <a:t>Это упражнение на порядок сложнее. Исходное положение – на четвереньках, колени упираются в грудь. Резким толчком выбрасываем ноги назад и переходим в упор лежа. Из этого положения опять возвращаемся на четвереньки. Затем выпрыгиваем наверх, вытягиваясь всем телом, руки над головой делают хлопок. Возвращаемся на четвереньки. Все это нужно делать непрерывно, без остановок. Повторяем 3 подхода по 10 раз, между подходами отдых 1 минута. </a:t>
            </a:r>
            <a:endParaRPr lang="ru-RU" dirty="0"/>
          </a:p>
        </p:txBody>
      </p:sp>
    </p:spTree>
    <p:extLst>
      <p:ext uri="{BB962C8B-B14F-4D97-AF65-F5344CB8AC3E}">
        <p14:creationId xmlns:p14="http://schemas.microsoft.com/office/powerpoint/2010/main" val="271302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1">
                    <a:lumMod val="75000"/>
                  </a:schemeClr>
                </a:solidFill>
              </a:rPr>
              <a:t>Упражнения для пресса</a:t>
            </a:r>
          </a:p>
        </p:txBody>
      </p:sp>
      <p:sp>
        <p:nvSpPr>
          <p:cNvPr id="3" name="Объект 2"/>
          <p:cNvSpPr>
            <a:spLocks noGrp="1"/>
          </p:cNvSpPr>
          <p:nvPr>
            <p:ph idx="1"/>
          </p:nvPr>
        </p:nvSpPr>
        <p:spPr>
          <a:xfrm>
            <a:off x="453683" y="4252398"/>
            <a:ext cx="5595425" cy="2190605"/>
          </a:xfrm>
        </p:spPr>
        <p:txBody>
          <a:bodyPr>
            <a:normAutofit lnSpcReduction="10000"/>
          </a:bodyPr>
          <a:lstStyle/>
          <a:p>
            <a:pPr algn="just"/>
            <a:r>
              <a:rPr lang="ru-RU" sz="2000" b="1" dirty="0">
                <a:solidFill>
                  <a:schemeClr val="accent1">
                    <a:lumMod val="75000"/>
                  </a:schemeClr>
                </a:solidFill>
              </a:rPr>
              <a:t>Скручивания. </a:t>
            </a:r>
            <a:r>
              <a:rPr lang="ru-RU" sz="2000" dirty="0"/>
              <a:t>Следите за тем, чтобы средняя и нижняя части спины были прижаты к полу. Руки старайтесь держать у висков, не тянитесь вверх подбородком и шеей. Поднимать вас должны мышцы пресса. На подъёме следует делать глубокий выдох, вдох — в нижнем положении. Повторяем 3 подхода по 20 раз, между подходами отдых 30 секунд.</a:t>
            </a:r>
            <a:endParaRPr lang="ru-RU" sz="2000" dirty="0"/>
          </a:p>
        </p:txBody>
      </p:sp>
      <p:pic>
        <p:nvPicPr>
          <p:cNvPr id="5122" name="Picture 2" descr="http://amazingwoman.ru/wp-content/uploads/2013/0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154" y="1783080"/>
            <a:ext cx="3069982" cy="2138754"/>
          </a:xfrm>
          <a:prstGeom prst="rect">
            <a:avLst/>
          </a:prstGeom>
          <a:noFill/>
          <a:extLst>
            <a:ext uri="{909E8E84-426E-40DD-AFC4-6F175D3DCCD1}">
              <a14:hiddenFill xmlns:a14="http://schemas.microsoft.com/office/drawing/2010/main">
                <a:solidFill>
                  <a:srgbClr val="FFFFFF"/>
                </a:solidFill>
              </a14:hiddenFill>
            </a:ext>
          </a:extLst>
        </p:spPr>
      </p:pic>
      <p:sp>
        <p:nvSpPr>
          <p:cNvPr id="5" name="Объект 2"/>
          <p:cNvSpPr txBox="1">
            <a:spLocks/>
          </p:cNvSpPr>
          <p:nvPr/>
        </p:nvSpPr>
        <p:spPr>
          <a:xfrm>
            <a:off x="6080760" y="4252398"/>
            <a:ext cx="5693898" cy="2317214"/>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ru-RU" sz="2000" b="1" dirty="0">
                <a:solidFill>
                  <a:schemeClr val="accent1">
                    <a:lumMod val="75000"/>
                  </a:schemeClr>
                </a:solidFill>
              </a:rPr>
              <a:t>Ножницы. </a:t>
            </a:r>
            <a:r>
              <a:rPr lang="ru-RU" dirty="0"/>
              <a:t>Лягте на пол, руки вытяните вдоль тела и прижмите к полу. Приподнимите ноги над полом и выполните скрещивающиеся движения. Во время выполнения упражнения следите за тем, чтобы поясница была прижата к полу. Если чувствуете, что поясница отрывается от пола, поднимите ноги чуть выше. Следите за тем, чтобы ноги были выпрямлены. </a:t>
            </a:r>
            <a:r>
              <a:rPr lang="ru-RU" sz="2000" dirty="0"/>
              <a:t>Повторяем 3 подхода по 20 раз, между подходами отдых 30 секунд.</a:t>
            </a:r>
            <a:endParaRPr lang="ru-RU" sz="2000" dirty="0"/>
          </a:p>
        </p:txBody>
      </p:sp>
      <p:pic>
        <p:nvPicPr>
          <p:cNvPr id="5124" name="Picture 4" descr="http://fithealthbody.ru/wp-content/uploads/2015/11/kak-nakachat-nijniy-press-jivota_nojnici-300x1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2830" y="1916955"/>
            <a:ext cx="3423870" cy="2054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087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fitnes.ru-best.com/sites/default/files/fitnes-doma/2-6/500e43fe1a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230" y="1252025"/>
            <a:ext cx="5245750" cy="329433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989428" y="311687"/>
            <a:ext cx="9875520" cy="1356360"/>
          </a:xfrm>
        </p:spPr>
        <p:txBody>
          <a:bodyPr/>
          <a:lstStyle/>
          <a:p>
            <a:pPr algn="ctr"/>
            <a:r>
              <a:rPr lang="ru-RU" b="1" dirty="0">
                <a:solidFill>
                  <a:schemeClr val="accent1">
                    <a:lumMod val="75000"/>
                  </a:schemeClr>
                </a:solidFill>
              </a:rPr>
              <a:t>«Скалолаз»</a:t>
            </a:r>
          </a:p>
        </p:txBody>
      </p:sp>
      <p:sp>
        <p:nvSpPr>
          <p:cNvPr id="3" name="Объект 2"/>
          <p:cNvSpPr>
            <a:spLocks noGrp="1"/>
          </p:cNvSpPr>
          <p:nvPr>
            <p:ph idx="1"/>
          </p:nvPr>
        </p:nvSpPr>
        <p:spPr>
          <a:xfrm>
            <a:off x="773723" y="4546356"/>
            <a:ext cx="10719581" cy="1735015"/>
          </a:xfrm>
        </p:spPr>
        <p:txBody>
          <a:bodyPr>
            <a:normAutofit lnSpcReduction="10000"/>
          </a:bodyPr>
          <a:lstStyle/>
          <a:p>
            <a:pPr algn="just"/>
            <a:r>
              <a:rPr lang="ru-RU" dirty="0"/>
              <a:t>Отличное упражнение для пресса, особенно бокового. Встаньте в упор лежа на вытянутых руках. Быстрым движением подтяните левое колено к груди и верните ногу обратно. Затем то же самое проделываем с правой ногой. Поочередно подтягиваем колени к груди как можно быстрее, как будто бежим в гору. Необходимо выполнить 3 подхода по 30 раз (по 15 на каждую ногу), отдых между подходами 1 минута. </a:t>
            </a:r>
            <a:endParaRPr lang="ru-RU" dirty="0"/>
          </a:p>
        </p:txBody>
      </p:sp>
    </p:spTree>
    <p:extLst>
      <p:ext uri="{BB962C8B-B14F-4D97-AF65-F5344CB8AC3E}">
        <p14:creationId xmlns:p14="http://schemas.microsoft.com/office/powerpoint/2010/main" val="3958684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lalafemme.ca/wp-content/uploads/2016/07/otjimaniyclass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0819" y="1442524"/>
            <a:ext cx="3838427" cy="383842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ctr"/>
            <a:r>
              <a:rPr lang="ru-RU" b="1" dirty="0">
                <a:solidFill>
                  <a:schemeClr val="accent1">
                    <a:lumMod val="75000"/>
                  </a:schemeClr>
                </a:solidFill>
              </a:rPr>
              <a:t>Упражнения для рук</a:t>
            </a:r>
          </a:p>
        </p:txBody>
      </p:sp>
      <p:sp>
        <p:nvSpPr>
          <p:cNvPr id="3" name="Объект 2"/>
          <p:cNvSpPr>
            <a:spLocks noGrp="1"/>
          </p:cNvSpPr>
          <p:nvPr>
            <p:ph idx="1"/>
          </p:nvPr>
        </p:nvSpPr>
        <p:spPr>
          <a:xfrm>
            <a:off x="861646" y="4951827"/>
            <a:ext cx="9857935" cy="2016369"/>
          </a:xfrm>
        </p:spPr>
        <p:txBody>
          <a:bodyPr/>
          <a:lstStyle/>
          <a:p>
            <a:pPr algn="just"/>
            <a:r>
              <a:rPr lang="ru-RU" dirty="0"/>
              <a:t> </a:t>
            </a:r>
            <a:r>
              <a:rPr lang="ru-RU" b="1" dirty="0">
                <a:solidFill>
                  <a:schemeClr val="accent1">
                    <a:lumMod val="75000"/>
                  </a:schemeClr>
                </a:solidFill>
              </a:rPr>
              <a:t>Отжимания. </a:t>
            </a:r>
            <a:r>
              <a:rPr lang="ru-RU" dirty="0"/>
              <a:t>Исходное положение: упор лежа (опираемся на ладони и носки). Руки чуть шире плеч, ладони вперед. Упор ног на носки, которые разводят уже ширины плеч. При движении работают мускулы груди, дельты, трицепсы. Повторяем 3 подхода по 20 раз, между подходами отдых 1 минута.</a:t>
            </a:r>
            <a:endParaRPr lang="ru-RU" dirty="0"/>
          </a:p>
        </p:txBody>
      </p:sp>
    </p:spTree>
    <p:extLst>
      <p:ext uri="{BB962C8B-B14F-4D97-AF65-F5344CB8AC3E}">
        <p14:creationId xmlns:p14="http://schemas.microsoft.com/office/powerpoint/2010/main" val="921043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fitnavigator.ru/wp-content/uploads/2016/05/kak-nakachat-ruki-otzhimaniyami_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9106" y="1389771"/>
            <a:ext cx="7082024" cy="344658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142999" y="382172"/>
            <a:ext cx="9875520" cy="1356360"/>
          </a:xfrm>
        </p:spPr>
        <p:txBody>
          <a:bodyPr/>
          <a:lstStyle/>
          <a:p>
            <a:pPr algn="ctr"/>
            <a:r>
              <a:rPr lang="ru-RU" dirty="0"/>
              <a:t>«Обратные отжимания»</a:t>
            </a:r>
          </a:p>
        </p:txBody>
      </p:sp>
      <p:sp>
        <p:nvSpPr>
          <p:cNvPr id="3" name="Объект 2"/>
          <p:cNvSpPr>
            <a:spLocks noGrp="1"/>
          </p:cNvSpPr>
          <p:nvPr>
            <p:ph idx="1"/>
          </p:nvPr>
        </p:nvSpPr>
        <p:spPr>
          <a:xfrm>
            <a:off x="573258" y="4487594"/>
            <a:ext cx="11015003" cy="1988234"/>
          </a:xfrm>
        </p:spPr>
        <p:txBody>
          <a:bodyPr>
            <a:normAutofit lnSpcReduction="10000"/>
          </a:bodyPr>
          <a:lstStyle/>
          <a:p>
            <a:pPr marL="45720" indent="0" algn="just" fontAlgn="base">
              <a:buNone/>
            </a:pPr>
            <a:r>
              <a:rPr lang="ru-RU" dirty="0"/>
              <a:t>Исходное положение: примите упор сзади, поставив ладони на край скамьи, пальцами вперед, хватом на ширине плеч. Ноги поставьте пятками на пол. Спина должна быть прямой. На вдохе, медленно опустите таз, согнув руки в локтях до прямого угла. Предплечья на протяжении всего движения должны быть перпендикулярны полу, то есть локти в стороны не расходятся. На выдохе, мощным усилием вытолкните себя обратно в исходное положение. Повторяем 3 подхода по 20 раз, между подходами отдых 1 минута.</a:t>
            </a:r>
            <a:endParaRPr lang="ru-RU" dirty="0"/>
          </a:p>
        </p:txBody>
      </p:sp>
    </p:spTree>
    <p:extLst>
      <p:ext uri="{BB962C8B-B14F-4D97-AF65-F5344CB8AC3E}">
        <p14:creationId xmlns:p14="http://schemas.microsoft.com/office/powerpoint/2010/main" val="2103419218"/>
      </p:ext>
    </p:extLst>
  </p:cSld>
  <p:clrMapOvr>
    <a:masterClrMapping/>
  </p:clrMapOvr>
</p:sld>
</file>

<file path=ppt/theme/theme1.xml><?xml version="1.0" encoding="utf-8"?>
<a:theme xmlns:a="http://schemas.openxmlformats.org/drawingml/2006/main" name="Базис">
  <a:themeElements>
    <a:clrScheme name="Индикатор">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TM03457444[[fn=Основа]]</Template>
  <TotalTime>198</TotalTime>
  <Words>549</Words>
  <Application>Microsoft Office PowerPoint</Application>
  <PresentationFormat>Широкоэкранный</PresentationFormat>
  <Paragraphs>32</Paragraphs>
  <Slides>10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Corbel</vt:lpstr>
      <vt:lpstr>Базис</vt:lpstr>
      <vt:lpstr>«Общая физическая подготовка»</vt:lpstr>
      <vt:lpstr>Что такое ОФП?</vt:lpstr>
      <vt:lpstr>Любая тренировка должна начинаться с хорошей разминки</vt:lpstr>
      <vt:lpstr>Упражнения для ног</vt:lpstr>
      <vt:lpstr>«Бурпи»</vt:lpstr>
      <vt:lpstr>Упражнения для пресса</vt:lpstr>
      <vt:lpstr>«Скалолаз»</vt:lpstr>
      <vt:lpstr>Упражнения для рук</vt:lpstr>
      <vt:lpstr>«Обратные отжимания»</vt:lpstr>
      <vt:lpstr>Заминка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«Общая физическая подготовка»</dc:title>
  <dc:creator>СЮТур-СТ</dc:creator>
  <cp:lastModifiedBy>СЮТур-СТ</cp:lastModifiedBy>
  <cp:revision>15</cp:revision>
  <dcterms:created xsi:type="dcterms:W3CDTF">2017-01-24T05:28:00Z</dcterms:created>
  <dcterms:modified xsi:type="dcterms:W3CDTF">2017-01-24T08:46:46Z</dcterms:modified>
</cp:coreProperties>
</file>