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7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1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508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1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634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0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26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9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8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7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8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0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8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7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0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9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F47503-217F-4CF1-AF4B-264BECAAE893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F87ADF-30E9-4428-979A-224843986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66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yadi.sk/d/jWaD0sk5nhaFKA?w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d/oFWFEQRaObYybg?w=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973182"/>
            <a:ext cx="8001000" cy="2971801"/>
          </a:xfrm>
        </p:spPr>
        <p:txBody>
          <a:bodyPr>
            <a:noAutofit/>
          </a:bodyPr>
          <a:lstStyle/>
          <a:p>
            <a:r>
              <a:rPr lang="ru-RU" sz="7200" b="1" dirty="0" smtClean="0"/>
              <a:t>Регламент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b="1" dirty="0"/>
              <a:t>предоставления видеоматериалов для публикации на видеохостинге youtube.com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156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1.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подпись говорящего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245799" y="156756"/>
            <a:ext cx="9747479" cy="4502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/>
              <a:t>Желательно разовое (до 10 секунд) использование именной плашки с указанием ФИО и занимаемой должностью говорящего в кадре человека в начале видеоролика.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88" t="17383" r="29052" b="20061"/>
          <a:stretch/>
        </p:blipFill>
        <p:spPr>
          <a:xfrm>
            <a:off x="3762102" y="3047999"/>
            <a:ext cx="4878744" cy="2638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287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2.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вариант записи звука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245799" y="0"/>
            <a:ext cx="9747479" cy="450233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Для улучшения качества звука вы можете приобрести микрофон-петличку, либо использовать штатную проводную </a:t>
            </a:r>
            <a:r>
              <a:rPr lang="ru-RU" dirty="0"/>
              <a:t>гарнитуры смартфона (наушники с микрофоном). </a:t>
            </a:r>
          </a:p>
        </p:txBody>
      </p:sp>
      <p:pic>
        <p:nvPicPr>
          <p:cNvPr id="1026" name="Picture 2" descr="Наушники JBL T110 — купить по выгодной цене на Яндекс.Марке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5" y="3002597"/>
            <a:ext cx="1994153" cy="1994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203709" y="3895320"/>
            <a:ext cx="147586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/>
              <a:t>Ссылка на данный микрофон-петличку в магазине </a:t>
            </a:r>
            <a:r>
              <a:rPr lang="en-US" sz="900" dirty="0" smtClean="0"/>
              <a:t>DNS </a:t>
            </a:r>
            <a:r>
              <a:rPr lang="ru-RU" sz="900" dirty="0" smtClean="0"/>
              <a:t>https</a:t>
            </a:r>
            <a:r>
              <a:rPr lang="ru-RU" sz="900" dirty="0"/>
              <a:t>://www.dns-shop.ru/product/bfc15afb1c2c3330/mikrofon-maono-au-400/</a:t>
            </a:r>
          </a:p>
        </p:txBody>
      </p:sp>
      <p:pic>
        <p:nvPicPr>
          <p:cNvPr id="3" name="Picture 2" descr="Микрофон MAONO AU-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43" y="3002597"/>
            <a:ext cx="1994152" cy="1994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4942172" y="4835055"/>
            <a:ext cx="944823" cy="81849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113415" y="4171529"/>
            <a:ext cx="494006" cy="1482021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892842" y="5646529"/>
            <a:ext cx="43977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/>
              <a:t>Обратите внимание на вид разъема. </a:t>
            </a:r>
          </a:p>
          <a:p>
            <a:pPr algn="r"/>
            <a:r>
              <a:rPr lang="ru-RU" sz="1400" dirty="0" smtClean="0"/>
              <a:t>Для записи звука с помощью смартфона подходит только разъем с тремя насечками.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276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2.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вариант записи звука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14874" y="2002972"/>
            <a:ext cx="9747479" cy="1123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Чтобы записать </a:t>
            </a:r>
            <a:r>
              <a:rPr lang="ru-RU" dirty="0" smtClean="0"/>
              <a:t>звук</a:t>
            </a:r>
            <a:r>
              <a:rPr lang="en-US" dirty="0" smtClean="0"/>
              <a:t> </a:t>
            </a:r>
            <a:r>
              <a:rPr lang="ru-RU" dirty="0" smtClean="0"/>
              <a:t>с помощью микрофона или штатной гарнитуры:</a:t>
            </a:r>
            <a:endParaRPr lang="ru-RU" dirty="0"/>
          </a:p>
          <a:p>
            <a:pPr lvl="0"/>
            <a:r>
              <a:rPr lang="ru-RU" dirty="0"/>
              <a:t>Возьмите второй телефон, подключите к </a:t>
            </a:r>
            <a:r>
              <a:rPr lang="ru-RU" dirty="0" smtClean="0"/>
              <a:t>нему петличку или гарнитуру. </a:t>
            </a:r>
          </a:p>
          <a:p>
            <a:pPr lvl="0"/>
            <a:endParaRPr lang="ru-RU" dirty="0"/>
          </a:p>
        </p:txBody>
      </p:sp>
      <p:pic>
        <p:nvPicPr>
          <p:cNvPr id="2050" name="Picture 2" descr="Телефон показывает что в нём наушники - Fund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64" y="3272859"/>
            <a:ext cx="2422162" cy="1613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Samsung Galaxy S8 лишится разъёма для наушнико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0"/>
          <a:stretch/>
        </p:blipFill>
        <p:spPr bwMode="auto">
          <a:xfrm>
            <a:off x="1380186" y="3272859"/>
            <a:ext cx="2503837" cy="161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Что делать, если телефон не видит наушники из-за несовместимости, проблем с  ПО, неисправности аксессуар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26" y="3275113"/>
            <a:ext cx="2262497" cy="161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3" name="Прямая со стрелкой 2"/>
          <p:cNvCxnSpPr/>
          <p:nvPr/>
        </p:nvCxnSpPr>
        <p:spPr>
          <a:xfrm>
            <a:off x="4023360" y="4206240"/>
            <a:ext cx="461554" cy="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7171508" y="4206240"/>
            <a:ext cx="461554" cy="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9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2.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вариант записи звука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14874" y="2002972"/>
            <a:ext cx="9747479" cy="1123405"/>
          </a:xfrm>
        </p:spPr>
        <p:txBody>
          <a:bodyPr>
            <a:noAutofit/>
          </a:bodyPr>
          <a:lstStyle/>
          <a:p>
            <a:pPr lvl="0"/>
            <a:r>
              <a:rPr lang="ru-RU" dirty="0" smtClean="0"/>
              <a:t>Закрепите петличку или микрофон гарнитуры </a:t>
            </a:r>
            <a:r>
              <a:rPr lang="ru-RU" dirty="0"/>
              <a:t>на груди говорящего, так чтобы микрофон не задевал элементы одежды, волосы.</a:t>
            </a:r>
          </a:p>
        </p:txBody>
      </p:sp>
      <p:pic>
        <p:nvPicPr>
          <p:cNvPr id="3074" name="Picture 2" descr="Lavalier GO — RØDE Microph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r="6941"/>
          <a:stretch/>
        </p:blipFill>
        <p:spPr bwMode="auto">
          <a:xfrm>
            <a:off x="1976846" y="3240074"/>
            <a:ext cx="3352800" cy="208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Выбор и особенности применения петличных микрофон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2900" r="2648" b="3155"/>
          <a:stretch/>
        </p:blipFill>
        <p:spPr bwMode="auto">
          <a:xfrm>
            <a:off x="5606324" y="3240074"/>
            <a:ext cx="3912146" cy="208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1680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2.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вариант записи звука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14874" y="2002972"/>
            <a:ext cx="10031800" cy="1123405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Переведите смартфон в режим «полёт», чтобы случайный вызов не помешал записи звука, и включите любое приложение-диктофон</a:t>
            </a:r>
            <a:r>
              <a:rPr lang="ru-RU" dirty="0" smtClean="0"/>
              <a:t>. Заблокируйте и уберите из кадра подключенный к микрофону смартфон, например в карман.</a:t>
            </a:r>
            <a:endParaRPr lang="ru-RU" dirty="0"/>
          </a:p>
        </p:txBody>
      </p:sp>
      <p:pic>
        <p:nvPicPr>
          <p:cNvPr id="4106" name="Picture 10" descr="Как применять Авиарежим на iPhone? 4 спосо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2" y="3507137"/>
            <a:ext cx="3158308" cy="207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Как включить диктофон на Andr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52" y="3504235"/>
            <a:ext cx="3454400" cy="207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770811" y="4630058"/>
            <a:ext cx="365760" cy="486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0" name="Picture 14" descr="Женская рука удерживается на смартфоне | Фото большого размера |ID 66541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 b="43543"/>
          <a:stretch/>
        </p:blipFill>
        <p:spPr bwMode="auto">
          <a:xfrm>
            <a:off x="8317228" y="3507137"/>
            <a:ext cx="3224645" cy="207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7854910" y="4629572"/>
            <a:ext cx="365760" cy="486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5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52339" y="58589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РЕКОМЕНДАЦИЯ 2.</a:t>
            </a:r>
            <a:r>
              <a:rPr lang="ru-RU" sz="6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700" dirty="0" smtClean="0"/>
              <a:t>вариант записи звука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97009" y="2143140"/>
            <a:ext cx="10136303" cy="1123405"/>
          </a:xfrm>
        </p:spPr>
        <p:txBody>
          <a:bodyPr>
            <a:noAutofit/>
          </a:bodyPr>
          <a:lstStyle/>
          <a:p>
            <a:r>
              <a:rPr lang="ru-RU" sz="1800" dirty="0"/>
              <a:t>Начав запись звука и съемку, попросите говорящего громко ударить в ладоши перед тем, как начать говорить, — это даст вам точку отсчета при совмещении звука и видео</a:t>
            </a:r>
            <a:r>
              <a:rPr lang="ru-RU" sz="1800" dirty="0" smtClean="0"/>
              <a:t>. </a:t>
            </a:r>
            <a:r>
              <a:rPr lang="ru-RU" sz="1800" dirty="0"/>
              <a:t>Записанный звук вы сможете наложить на картинку, когда будете редактировать </a:t>
            </a:r>
            <a:r>
              <a:rPr lang="ru-RU" sz="1800" dirty="0" smtClean="0"/>
              <a:t>видеоматериал в </a:t>
            </a:r>
            <a:r>
              <a:rPr lang="ru-RU" sz="1800" dirty="0" err="1" smtClean="0"/>
              <a:t>видеоредакторе</a:t>
            </a:r>
            <a:r>
              <a:rPr lang="ru-RU" sz="1800" dirty="0" smtClean="0"/>
              <a:t>. </a:t>
            </a:r>
            <a:endParaRPr lang="ru-RU" sz="1800" dirty="0"/>
          </a:p>
          <a:p>
            <a:pPr lvl="0"/>
            <a:endParaRPr lang="ru-RU" sz="1800" dirty="0"/>
          </a:p>
        </p:txBody>
      </p:sp>
      <p:pic>
        <p:nvPicPr>
          <p:cNvPr id="5122" name="Picture 2" descr="Молодой человек чувствует себя счастливым и успешным, улыбается и хлопает в  ладоши, поздравляя с аплодисментами над синей стеной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2" y="3712957"/>
            <a:ext cx="2669288" cy="177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Кинохлопушка - купить в магазине подар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64" y="3741468"/>
            <a:ext cx="1749593" cy="1749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3717337" y="4486878"/>
            <a:ext cx="553949" cy="1870"/>
          </a:xfrm>
          <a:prstGeom prst="line">
            <a:avLst/>
          </a:prstGeom>
          <a:ln w="762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717337" y="4743781"/>
            <a:ext cx="553949" cy="1870"/>
          </a:xfrm>
          <a:prstGeom prst="line">
            <a:avLst/>
          </a:prstGeom>
          <a:ln w="762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ТОП-10 программ для монтажа видео для YouTube: выбираем лучшую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31454" r="37048"/>
          <a:stretch/>
        </p:blipFill>
        <p:spPr bwMode="auto">
          <a:xfrm>
            <a:off x="7033675" y="3712957"/>
            <a:ext cx="3784852" cy="219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Прямоугольник 15"/>
          <p:cNvSpPr/>
          <p:nvPr/>
        </p:nvSpPr>
        <p:spPr>
          <a:xfrm>
            <a:off x="7216996" y="6055045"/>
            <a:ext cx="14758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/>
              <a:t>Звуковая дорожка</a:t>
            </a:r>
            <a:endParaRPr lang="ru-RU" sz="9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8427047" y="5338354"/>
            <a:ext cx="265815" cy="716692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080594" y="6055045"/>
            <a:ext cx="14758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/>
              <a:t>Видеодорожка</a:t>
            </a:r>
            <a:endParaRPr lang="ru-RU" sz="9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 flipV="1">
            <a:off x="9860749" y="5098868"/>
            <a:ext cx="1121667" cy="956177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709" y="420429"/>
            <a:ext cx="8534400" cy="1507067"/>
          </a:xfrm>
        </p:spPr>
        <p:txBody>
          <a:bodyPr>
            <a:normAutofit/>
          </a:bodyPr>
          <a:lstStyle/>
          <a:p>
            <a:r>
              <a:rPr lang="ru-RU" sz="5400" b="1" dirty="0"/>
              <a:t>Требование 1.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2000" dirty="0" smtClean="0"/>
              <a:t>Снимайте </a:t>
            </a:r>
            <a:r>
              <a:rPr lang="ru-RU" sz="2000" dirty="0"/>
              <a:t>только </a:t>
            </a:r>
            <a:r>
              <a:rPr lang="ru-RU" sz="2000" dirty="0" smtClean="0"/>
              <a:t>горизонтально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709" y="1173962"/>
            <a:ext cx="4535987" cy="3615267"/>
          </a:xfrm>
        </p:spPr>
        <p:txBody>
          <a:bodyPr/>
          <a:lstStyle/>
          <a:p>
            <a:pPr algn="just"/>
            <a:r>
              <a:rPr lang="ru-RU" sz="2100" dirty="0"/>
              <a:t>Прежде, чем начать съемку, </a:t>
            </a:r>
            <a:r>
              <a:rPr lang="ru-RU" sz="2100" dirty="0" smtClean="0"/>
              <a:t>убедитесь</a:t>
            </a:r>
            <a:r>
              <a:rPr lang="ru-RU" sz="2100" dirty="0"/>
              <a:t>, что ваша </a:t>
            </a:r>
            <a:r>
              <a:rPr lang="ru-RU" sz="2100" dirty="0" smtClean="0"/>
              <a:t>камера (смартфон) </a:t>
            </a:r>
            <a:r>
              <a:rPr lang="ru-RU" sz="2100" dirty="0"/>
              <a:t>установлена в горизонтальной ориентации. </a:t>
            </a:r>
          </a:p>
          <a:p>
            <a:endParaRPr lang="ru-RU" dirty="0"/>
          </a:p>
        </p:txBody>
      </p:sp>
      <p:pic>
        <p:nvPicPr>
          <p:cNvPr id="6146" name="Picture 2" descr="Вертикальное видео на YouTube. Комфортный просмот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12372"/>
          <a:stretch/>
        </p:blipFill>
        <p:spPr bwMode="auto">
          <a:xfrm>
            <a:off x="5730240" y="3627674"/>
            <a:ext cx="4087218" cy="2281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Учебники по записи женщин под высоким углом Бесплатные Фотограф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0"/>
          <a:stretch/>
        </p:blipFill>
        <p:spPr bwMode="auto">
          <a:xfrm>
            <a:off x="1740536" y="3631474"/>
            <a:ext cx="3432822" cy="2277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071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5944" y="5423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</a:t>
            </a:r>
            <a:r>
              <a:rPr lang="en-US" sz="6000" b="1" dirty="0" smtClean="0"/>
              <a:t>2</a:t>
            </a:r>
            <a:r>
              <a:rPr lang="ru-RU" sz="6000" b="1" dirty="0" smtClean="0"/>
              <a:t>. 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2200" dirty="0"/>
              <a:t>Не </a:t>
            </a:r>
            <a:r>
              <a:rPr lang="ru-RU" sz="2200" dirty="0" smtClean="0"/>
              <a:t>снимайте</a:t>
            </a:r>
            <a:r>
              <a:rPr lang="en-US" sz="2200" dirty="0" smtClean="0"/>
              <a:t> </a:t>
            </a:r>
            <a:r>
              <a:rPr lang="ru-RU" sz="2200" dirty="0" smtClean="0"/>
              <a:t>видео </a:t>
            </a:r>
            <a:r>
              <a:rPr lang="ru-RU" sz="2200" dirty="0"/>
              <a:t>с рук!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5944" y="2049416"/>
            <a:ext cx="4583295" cy="1513959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Закрепите камеру на штатив, либо установите её на неподвижную поверхность.</a:t>
            </a:r>
          </a:p>
          <a:p>
            <a:endParaRPr lang="ru-RU" dirty="0"/>
          </a:p>
        </p:txBody>
      </p:sp>
      <p:pic>
        <p:nvPicPr>
          <p:cNvPr id="7170" name="Picture 2" descr="Женский блоггер, настройка камеры Бесплатные Фотограф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75" y="3495040"/>
            <a:ext cx="3519443" cy="234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s://encrypted-tbn0.gstatic.com/images?q=tbn%3AANd9GcQHSj_JZ83pbnoFBAW0QJm-r3NLbkNe-S2pcw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1" y="2736021"/>
            <a:ext cx="1411968" cy="1368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Как сделать штатив для телефона своими руками в домашних условия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2" y="2746102"/>
            <a:ext cx="1811384" cy="1358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Как сделать штатив для телефона своими руками в домашних условия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1" y="4265081"/>
            <a:ext cx="2563145" cy="1922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4284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3</a:t>
            </a:r>
            <a:r>
              <a:rPr lang="ru-RU" sz="6000" b="1" dirty="0" smtClean="0"/>
              <a:t>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 smtClean="0"/>
              <a:t>освещение – важная составляющая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2179" y="2031999"/>
            <a:ext cx="5532530" cy="3579224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Проводите съемку при хорошем освещении. </a:t>
            </a:r>
            <a:endParaRPr lang="ru-RU" sz="2100" dirty="0" smtClean="0"/>
          </a:p>
          <a:p>
            <a:pPr algn="just"/>
            <a:r>
              <a:rPr lang="ru-RU" sz="2100" dirty="0" smtClean="0"/>
              <a:t>Снимайте </a:t>
            </a:r>
            <a:r>
              <a:rPr lang="ru-RU" sz="2100" dirty="0"/>
              <a:t>в помещении с большими окнами в дневное время суток, однако избегайте ярких солнечных лучей в кадре. </a:t>
            </a:r>
            <a:endParaRPr lang="ru-RU" sz="2100" dirty="0" smtClean="0"/>
          </a:p>
          <a:p>
            <a:pPr algn="just"/>
            <a:r>
              <a:rPr lang="ru-RU" sz="2100" dirty="0" smtClean="0"/>
              <a:t>Либо </a:t>
            </a:r>
            <a:r>
              <a:rPr lang="ru-RU" sz="2100" dirty="0"/>
              <a:t>вы можете использовать оборудование искусственного освещения, направленное на человека в кадре.</a:t>
            </a:r>
          </a:p>
        </p:txBody>
      </p:sp>
      <p:pic>
        <p:nvPicPr>
          <p:cNvPr id="8196" name="Picture 4" descr="Свет для блоггера - красиво, быстро, бесплатно. Как снимать видео на  телефон - ошибки и правил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16" y="2031999"/>
            <a:ext cx="2857591" cy="155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На изображении может находиться: 1 человек, сто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44" y="3821611"/>
            <a:ext cx="2840763" cy="213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6252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</a:t>
            </a:r>
            <a:r>
              <a:rPr lang="ru-RU" sz="6000" b="1" dirty="0" smtClean="0"/>
              <a:t>4.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 smtClean="0"/>
              <a:t>звук – важная составляющая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2178" y="2293257"/>
            <a:ext cx="5950541" cy="3579224"/>
          </a:xfrm>
        </p:spPr>
        <p:txBody>
          <a:bodyPr>
            <a:noAutofit/>
          </a:bodyPr>
          <a:lstStyle/>
          <a:p>
            <a:r>
              <a:rPr lang="ru-RU" dirty="0"/>
              <a:t>Одним из важнейших моментов в видеоролике является качество звука. </a:t>
            </a:r>
            <a:endParaRPr lang="ru-RU" dirty="0" smtClean="0"/>
          </a:p>
          <a:p>
            <a:r>
              <a:rPr lang="ru-RU" dirty="0" smtClean="0"/>
              <a:t>Перед </a:t>
            </a:r>
            <a:r>
              <a:rPr lang="ru-RU" dirty="0"/>
              <a:t>началом съемки убедитесь, что в помещении отсутствуют посторонние шумы (работающий кондиционер, шум компьютера, звуки с улицы, открытая дверь). </a:t>
            </a:r>
            <a:endParaRPr lang="ru-RU" dirty="0" smtClean="0"/>
          </a:p>
          <a:p>
            <a:r>
              <a:rPr lang="ru-RU" dirty="0" smtClean="0"/>
              <a:t>Говорите </a:t>
            </a:r>
            <a:r>
              <a:rPr lang="ru-RU" dirty="0"/>
              <a:t>достаточно громко и четко. </a:t>
            </a:r>
            <a:endParaRPr lang="ru-RU" dirty="0" smtClean="0"/>
          </a:p>
          <a:p>
            <a:r>
              <a:rPr lang="ru-RU" dirty="0" smtClean="0"/>
              <a:t>При отсутствии качественного оборудования для видеосъемки, </a:t>
            </a:r>
            <a:r>
              <a:rPr lang="ru-RU" dirty="0"/>
              <a:t>ознакомьтесь с рекомендациями в данном </a:t>
            </a:r>
            <a:r>
              <a:rPr lang="ru-RU" dirty="0" smtClean="0"/>
              <a:t>документе (Рекомендация 2.).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26976" y="2293257"/>
            <a:ext cx="36438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Дополнительная информация о важности звука в видеороликах</a:t>
            </a:r>
          </a:p>
        </p:txBody>
      </p:sp>
      <p:pic>
        <p:nvPicPr>
          <p:cNvPr id="6" name="Видео зв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6976" y="2849441"/>
            <a:ext cx="4385522" cy="246685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319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5</a:t>
            </a:r>
            <a:r>
              <a:rPr lang="ru-RU" sz="6000" b="1" dirty="0" smtClean="0"/>
              <a:t>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/>
              <a:t>Разрешение и </a:t>
            </a:r>
            <a:r>
              <a:rPr lang="ru-RU" sz="2200" dirty="0" smtClean="0"/>
              <a:t>формат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2179" y="1705185"/>
            <a:ext cx="4949055" cy="4956872"/>
          </a:xfrm>
        </p:spPr>
        <p:txBody>
          <a:bodyPr>
            <a:noAutofit/>
          </a:bodyPr>
          <a:lstStyle/>
          <a:p>
            <a:r>
              <a:rPr lang="ru-RU" sz="2100" dirty="0"/>
              <a:t>Отправляйте видеоролики в максимальном разрешении, но </a:t>
            </a:r>
            <a:r>
              <a:rPr lang="ru-RU" sz="2400" b="1" dirty="0"/>
              <a:t>не менее 1280 x 720</a:t>
            </a:r>
            <a:r>
              <a:rPr lang="ru-RU" sz="2400" dirty="0"/>
              <a:t> </a:t>
            </a:r>
            <a:r>
              <a:rPr lang="ru-RU" sz="2100" dirty="0"/>
              <a:t>и с соотношением сторон </a:t>
            </a:r>
            <a:r>
              <a:rPr lang="ru-RU" sz="2400" b="1" dirty="0"/>
              <a:t>16:9.</a:t>
            </a:r>
            <a:r>
              <a:rPr lang="ru-RU" sz="2100" b="1" dirty="0"/>
              <a:t> </a:t>
            </a:r>
            <a:endParaRPr lang="ru-RU" sz="2100" b="1" dirty="0" smtClean="0"/>
          </a:p>
          <a:p>
            <a:r>
              <a:rPr lang="ru-RU" sz="2100" dirty="0" smtClean="0"/>
              <a:t>Рекомендуемый </a:t>
            </a:r>
            <a:r>
              <a:rPr lang="ru-RU" sz="2100" dirty="0"/>
              <a:t>формат видеоролика – </a:t>
            </a:r>
            <a:r>
              <a:rPr lang="ru-RU" sz="2400" b="1" dirty="0"/>
              <a:t>M</a:t>
            </a:r>
            <a:r>
              <a:rPr lang="en-US" sz="2400" b="1" dirty="0"/>
              <a:t>P</a:t>
            </a:r>
            <a:r>
              <a:rPr lang="tr-TR" sz="2400" b="1" dirty="0"/>
              <a:t>4</a:t>
            </a:r>
            <a:r>
              <a:rPr lang="ru-RU" sz="2400" dirty="0"/>
              <a:t>.</a:t>
            </a:r>
            <a:r>
              <a:rPr lang="ru-RU" sz="2100" dirty="0"/>
              <a:t> </a:t>
            </a:r>
            <a:endParaRPr lang="ru-RU" sz="2100" dirty="0" smtClean="0"/>
          </a:p>
          <a:p>
            <a:r>
              <a:rPr lang="ru-RU" sz="2100" dirty="0" smtClean="0"/>
              <a:t>Допустимые </a:t>
            </a:r>
            <a:r>
              <a:rPr lang="ru-RU" sz="2100" dirty="0"/>
              <a:t>форматы WMV, AVI, MOV и </a:t>
            </a:r>
            <a:r>
              <a:rPr lang="ru-RU" sz="2100" dirty="0" smtClean="0"/>
              <a:t>FLV.</a:t>
            </a:r>
          </a:p>
          <a:p>
            <a:r>
              <a:rPr lang="ru-RU" sz="2100" dirty="0" smtClean="0"/>
              <a:t>Видеоролики, отправленные в форматах, не указанных в требовании 5. к публикации не допускаются.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40983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</a:t>
            </a:r>
            <a:r>
              <a:rPr lang="ru-RU" sz="6000" b="1" dirty="0" smtClean="0"/>
              <a:t>6.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 smtClean="0"/>
              <a:t>единый дизайн начальных заставок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89299" y="2031999"/>
            <a:ext cx="6725604" cy="4956872"/>
          </a:xfrm>
        </p:spPr>
        <p:txBody>
          <a:bodyPr>
            <a:noAutofit/>
          </a:bodyPr>
          <a:lstStyle/>
          <a:p>
            <a:r>
              <a:rPr lang="ru-RU" dirty="0"/>
              <a:t>Каждый видеоролик </a:t>
            </a:r>
            <a:r>
              <a:rPr lang="ru-RU" dirty="0" smtClean="0"/>
              <a:t>должен начинаться </a:t>
            </a:r>
            <a:r>
              <a:rPr lang="ru-RU" dirty="0"/>
              <a:t>с </a:t>
            </a:r>
            <a:r>
              <a:rPr lang="ru-RU" dirty="0" smtClean="0"/>
              <a:t>заставки, где указывается логотип учреждения, краткое описание (мастер-класс, занятие или экскурсия и т.д.) и название вашего видеоролика. Рекомендуется использовать шаблон, </a:t>
            </a:r>
            <a:r>
              <a:rPr lang="ru-RU" dirty="0"/>
              <a:t>который можно скачать по ссылке 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https://yadi.sk/d/jWaD0sk5nhaFKA?w=1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Размещайте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логотип учреждения и название видеоролика согласно предложенному образцу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После основной заставки допускается использование анимированной фирменной заставки учреждения (при наличии).</a:t>
            </a:r>
          </a:p>
          <a:p>
            <a:endParaRPr lang="ru-RU" sz="2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32022" y="3903655"/>
            <a:ext cx="4484915" cy="284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ОБЯЗАТЕЛЬНО!</a:t>
            </a:r>
            <a:r>
              <a:rPr lang="ru-RU" sz="2800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зображение  начальной заставки также необходимо отправить вместе с видеороликом.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формат: </a:t>
            </a:r>
            <a:r>
              <a:rPr lang="ru-RU" sz="2000" b="1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jpeg</a:t>
            </a:r>
            <a:r>
              <a:rPr lang="ru-RU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Объем: </a:t>
            </a:r>
            <a:r>
              <a:rPr lang="ru-RU" b="1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2 Мб </a:t>
            </a:r>
            <a:r>
              <a:rPr lang="ru-RU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азмер:</a:t>
            </a:r>
            <a:r>
              <a:rPr lang="ru-RU" b="1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1920 х 1080       </a:t>
            </a:r>
            <a:r>
              <a:rPr lang="ru-RU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Разрешение: </a:t>
            </a:r>
            <a:r>
              <a:rPr lang="ru-RU" b="1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b="1" dirty="0" err="1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endParaRPr lang="ru-RU" sz="12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6800850" y="4023360"/>
            <a:ext cx="514350" cy="37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10130790" y="4000500"/>
            <a:ext cx="590550" cy="37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95" y="952738"/>
            <a:ext cx="4827020" cy="2715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444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7</a:t>
            </a:r>
            <a:r>
              <a:rPr lang="ru-RU" sz="6000" b="1" dirty="0" smtClean="0"/>
              <a:t>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/>
              <a:t>Финальная </a:t>
            </a:r>
            <a:r>
              <a:rPr lang="ru-RU" sz="2200" dirty="0" smtClean="0"/>
              <a:t>заставка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2179" y="1143725"/>
            <a:ext cx="5306107" cy="2949304"/>
          </a:xfrm>
        </p:spPr>
        <p:txBody>
          <a:bodyPr>
            <a:noAutofit/>
          </a:bodyPr>
          <a:lstStyle/>
          <a:p>
            <a:r>
              <a:rPr lang="ru-RU" sz="2100" dirty="0"/>
              <a:t>Каждый видеоролик необходимо закончить любой заставкой из предложенных по ссылке </a:t>
            </a:r>
            <a:r>
              <a:rPr lang="ru-RU" sz="1800" u="sng" dirty="0">
                <a:hlinkClick r:id="rId2"/>
              </a:rPr>
              <a:t>https://yadi.sk/d/oFWFEQRaObYybg?w=1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8195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2179" y="52493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Требование </a:t>
            </a:r>
            <a:r>
              <a:rPr lang="ru-RU" sz="6000" b="1" dirty="0" smtClean="0"/>
              <a:t>8.</a:t>
            </a:r>
            <a:r>
              <a:rPr lang="ru-RU" sz="6600" b="1" dirty="0" smtClean="0"/>
              <a:t>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200" dirty="0"/>
              <a:t>Отправка </a:t>
            </a:r>
            <a:r>
              <a:rPr lang="ru-RU" sz="2200" dirty="0" smtClean="0"/>
              <a:t>видеороликов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2178" y="1811384"/>
            <a:ext cx="6856233" cy="4502330"/>
          </a:xfrm>
        </p:spPr>
        <p:txBody>
          <a:bodyPr>
            <a:noAutofit/>
          </a:bodyPr>
          <a:lstStyle/>
          <a:p>
            <a:r>
              <a:rPr lang="ru-RU" dirty="0"/>
              <a:t>Для передачи видеороликов и </a:t>
            </a:r>
            <a:r>
              <a:rPr lang="ru-RU" dirty="0" smtClean="0"/>
              <a:t>заставок </a:t>
            </a:r>
            <a:r>
              <a:rPr lang="ru-RU" dirty="0"/>
              <a:t>загрузите их в исходном качестве (требование 5.), на облачное хранилище (например, Яндекс.Диск, Google Диск, Облако Mail.ru и другие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Не отправляйте ссылки на уже загруженные видеоролики на другие онлайн платформы, сайты.</a:t>
            </a:r>
            <a:endParaRPr lang="ru-RU" dirty="0"/>
          </a:p>
          <a:p>
            <a:r>
              <a:rPr lang="ru-RU" dirty="0" smtClean="0"/>
              <a:t>Отправьте ссылку на загруженную папку с файлами на электронную почту </a:t>
            </a:r>
            <a:r>
              <a:rPr lang="tr-TR" dirty="0">
                <a:solidFill>
                  <a:schemeClr val="tx1"/>
                </a:solidFill>
              </a:rPr>
              <a:t>ytforpost@gmail.com</a:t>
            </a:r>
          </a:p>
          <a:p>
            <a:r>
              <a:rPr lang="ru-RU" dirty="0" smtClean="0"/>
              <a:t>Вы также можете передать материалы на usb носителе лично по адресу                                       </a:t>
            </a:r>
            <a:r>
              <a:rPr lang="ru-RU" dirty="0" smtClean="0">
                <a:solidFill>
                  <a:schemeClr val="tx1"/>
                </a:solidFill>
              </a:rPr>
              <a:t>ул. Краснопартизанская, д.2.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763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518</TotalTime>
  <Words>688</Words>
  <Application>Microsoft Office PowerPoint</Application>
  <PresentationFormat>Широкоэкранный</PresentationFormat>
  <Paragraphs>52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Times New Roman</vt:lpstr>
      <vt:lpstr>Wingdings 3</vt:lpstr>
      <vt:lpstr>Сектор</vt:lpstr>
      <vt:lpstr>Регламент</vt:lpstr>
      <vt:lpstr>Требование 1.  Снимайте только горизонтально</vt:lpstr>
      <vt:lpstr>Требование 2.  Не снимайте видео с рук! </vt:lpstr>
      <vt:lpstr>Требование 3.  освещение – важная составляющая </vt:lpstr>
      <vt:lpstr>Требование 4.  звук – важная составляющая </vt:lpstr>
      <vt:lpstr>Требование 5.  Разрешение и формат </vt:lpstr>
      <vt:lpstr>Требование 6.  единый дизайн начальных заставок </vt:lpstr>
      <vt:lpstr>Требование 7.  Финальная заставка </vt:lpstr>
      <vt:lpstr>Требование 8.  Отправка видеороликов </vt:lpstr>
      <vt:lpstr>РЕКОМЕНДАЦИЯ 1.  подпись говорящего </vt:lpstr>
      <vt:lpstr>РЕКОМЕНДАЦИЯ 2.  вариант записи звука </vt:lpstr>
      <vt:lpstr>РЕКОМЕНДАЦИЯ 2.  вариант записи звука </vt:lpstr>
      <vt:lpstr>РЕКОМЕНДАЦИЯ 2.  вариант записи звука </vt:lpstr>
      <vt:lpstr>РЕКОМЕНДАЦИЯ 2.  вариант записи звука </vt:lpstr>
      <vt:lpstr>РЕКОМЕНДАЦИЯ 2.  вариант записи звука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Регламент</dc:title>
  <dc:creator>Свободен</dc:creator>
  <cp:lastModifiedBy>Юфимцева</cp:lastModifiedBy>
  <cp:revision>26</cp:revision>
  <dcterms:created xsi:type="dcterms:W3CDTF">2020-11-10T06:12:35Z</dcterms:created>
  <dcterms:modified xsi:type="dcterms:W3CDTF">2021-03-31T11:33:47Z</dcterms:modified>
</cp:coreProperties>
</file>