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2149D-11DF-48CA-9119-445D43592F4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B4B5D-FBFC-4D4C-A111-BAC1D14FED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B4B5D-FBFC-4D4C-A111-BAC1D14FED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1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B4B5D-FBFC-4D4C-A111-BAC1D14FED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4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1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90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92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64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2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8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6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2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1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7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5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7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16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FF928B5-3B9B-4C7D-858F-424FCD17839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8FF50DBA-04B5-4F73-9D6B-B215E4250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21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Мероприятия внеурочной деятельности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 ПЕРИОД С 2018 ПО 2020 ГОДЫ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24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Диалог цивилизаций - 2019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4635"/>
          <a:stretch/>
        </p:blipFill>
        <p:spPr>
          <a:xfrm>
            <a:off x="3152503" y="2185851"/>
            <a:ext cx="2455817" cy="2215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15732"/>
          <a:stretch/>
        </p:blipFill>
        <p:spPr>
          <a:xfrm>
            <a:off x="5777049" y="2185851"/>
            <a:ext cx="2426426" cy="2215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-434" r="10995" b="434"/>
          <a:stretch/>
        </p:blipFill>
        <p:spPr>
          <a:xfrm>
            <a:off x="3135086" y="4572000"/>
            <a:ext cx="2473234" cy="2006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r="14864"/>
          <a:stretch/>
        </p:blipFill>
        <p:spPr>
          <a:xfrm>
            <a:off x="5773783" y="4572000"/>
            <a:ext cx="2429692" cy="2031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394" r="11171" b="-394"/>
          <a:stretch/>
        </p:blipFill>
        <p:spPr>
          <a:xfrm>
            <a:off x="8368937" y="2185851"/>
            <a:ext cx="3823063" cy="4417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" y="2185852"/>
            <a:ext cx="2945088" cy="44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Сборы юнармейских отрядов - 2019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32" y="2398123"/>
            <a:ext cx="3244488" cy="2162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1" y="2398123"/>
            <a:ext cx="3245032" cy="2163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8" y="2398123"/>
            <a:ext cx="3248194" cy="2165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9" y="4711337"/>
            <a:ext cx="3248194" cy="2165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1" y="4711337"/>
            <a:ext cx="3245032" cy="2162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31" y="4711337"/>
            <a:ext cx="3244489" cy="21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7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Поисково-спасательные работы в рамках Спартакиады «Школа безопасности» - 2019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4851"/>
          <a:stretch/>
        </p:blipFill>
        <p:spPr>
          <a:xfrm>
            <a:off x="-1" y="2943497"/>
            <a:ext cx="3692435" cy="2912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r="37996"/>
          <a:stretch/>
        </p:blipFill>
        <p:spPr>
          <a:xfrm>
            <a:off x="3840479" y="2943497"/>
            <a:ext cx="2098767" cy="2912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369" r="8892" b="-369"/>
          <a:stretch/>
        </p:blipFill>
        <p:spPr>
          <a:xfrm>
            <a:off x="6069874" y="2943497"/>
            <a:ext cx="1872343" cy="2912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r="4848"/>
          <a:stretch/>
        </p:blipFill>
        <p:spPr>
          <a:xfrm>
            <a:off x="8072845" y="2943497"/>
            <a:ext cx="4110446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8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чтецов «Золотое слово» - 2019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-249" r="33492" b="249"/>
          <a:stretch/>
        </p:blipFill>
        <p:spPr>
          <a:xfrm>
            <a:off x="0" y="2586446"/>
            <a:ext cx="2238103" cy="3500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63" y="2586446"/>
            <a:ext cx="2391591" cy="1594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63" y="4259216"/>
            <a:ext cx="2742113" cy="1828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7"/>
          <a:stretch/>
        </p:blipFill>
        <p:spPr>
          <a:xfrm>
            <a:off x="7597612" y="2586445"/>
            <a:ext cx="4585679" cy="3500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14" y="2608942"/>
            <a:ext cx="2652849" cy="1768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06" y="4467496"/>
            <a:ext cx="2547257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Спасательные работы на воде в рамках Спартакиады «Школа безопасности» - 2019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/>
          <a:stretch/>
        </p:blipFill>
        <p:spPr>
          <a:xfrm>
            <a:off x="0" y="2508068"/>
            <a:ext cx="3239909" cy="229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7827"/>
          <a:stretch/>
        </p:blipFill>
        <p:spPr>
          <a:xfrm>
            <a:off x="3399610" y="2516777"/>
            <a:ext cx="2739934" cy="2290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-379" r="11188" b="379"/>
          <a:stretch/>
        </p:blipFill>
        <p:spPr>
          <a:xfrm>
            <a:off x="6299245" y="2508068"/>
            <a:ext cx="2679292" cy="2299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/>
          <a:stretch/>
        </p:blipFill>
        <p:spPr>
          <a:xfrm>
            <a:off x="9135291" y="2516777"/>
            <a:ext cx="3056709" cy="2290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03" y="4946468"/>
            <a:ext cx="2312126" cy="1541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30" y="4946468"/>
            <a:ext cx="2312126" cy="1541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57" y="4946468"/>
            <a:ext cx="2297203" cy="15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 </a:t>
            </a:r>
            <a:r>
              <a:rPr lang="ru-RU" dirty="0" smtClean="0"/>
              <a:t>Слет ЮНАРМИИ - 2019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6"/>
          <a:stretch/>
        </p:blipFill>
        <p:spPr>
          <a:xfrm>
            <a:off x="717369" y="2351314"/>
            <a:ext cx="2539638" cy="1884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1"/>
          <a:stretch/>
        </p:blipFill>
        <p:spPr>
          <a:xfrm>
            <a:off x="3434974" y="2351314"/>
            <a:ext cx="2521689" cy="1884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r="4945"/>
          <a:stretch/>
        </p:blipFill>
        <p:spPr>
          <a:xfrm>
            <a:off x="6170240" y="2351314"/>
            <a:ext cx="2386150" cy="1878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4"/>
          <a:stretch/>
        </p:blipFill>
        <p:spPr>
          <a:xfrm>
            <a:off x="8769967" y="2351313"/>
            <a:ext cx="2638262" cy="1878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" y="4419245"/>
            <a:ext cx="2541257" cy="1694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8" y="4413386"/>
            <a:ext cx="2534195" cy="16894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"/>
          <a:stretch/>
        </p:blipFill>
        <p:spPr>
          <a:xfrm>
            <a:off x="6165887" y="4413385"/>
            <a:ext cx="2394639" cy="1700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750" y="4413385"/>
            <a:ext cx="2638479" cy="17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3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Городской турнир «Юный шахматист» - 2020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0"/>
            <a:ext cx="3640183" cy="2427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17" y="2377440"/>
            <a:ext cx="3640183" cy="2427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r="25688"/>
          <a:stretch/>
        </p:blipFill>
        <p:spPr>
          <a:xfrm>
            <a:off x="3817108" y="2377440"/>
            <a:ext cx="2043761" cy="242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 t="12199" r="13442" b="-12199"/>
          <a:stretch/>
        </p:blipFill>
        <p:spPr>
          <a:xfrm>
            <a:off x="6049480" y="2377440"/>
            <a:ext cx="2313726" cy="2427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29" y="4389120"/>
            <a:ext cx="3462746" cy="2308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75" y="4389120"/>
            <a:ext cx="3462746" cy="230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Городские соревнования по стрельбе - 2020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314"/>
            <a:ext cx="3900817" cy="2603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8" y="2351314"/>
            <a:ext cx="1993253" cy="1330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7" y="3805645"/>
            <a:ext cx="3170109" cy="211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63" y="2351314"/>
            <a:ext cx="1992611" cy="1330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3430" r="-169" b="10554"/>
          <a:stretch/>
        </p:blipFill>
        <p:spPr>
          <a:xfrm>
            <a:off x="7457367" y="3805645"/>
            <a:ext cx="4734633" cy="28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Квест</a:t>
            </a:r>
            <a:r>
              <a:rPr lang="ru-RU" dirty="0" smtClean="0"/>
              <a:t>-игра «Крым наш» - 2020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24" y="2070110"/>
            <a:ext cx="3356814" cy="2238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54" y="2070110"/>
            <a:ext cx="3357155" cy="2238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54" y="4445511"/>
            <a:ext cx="3357155" cy="2238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24" y="4445511"/>
            <a:ext cx="3357476" cy="22383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4"/>
          <a:stretch/>
        </p:blipFill>
        <p:spPr>
          <a:xfrm>
            <a:off x="-1" y="2070110"/>
            <a:ext cx="5059339" cy="46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8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Муниципальный этап спартакиады «Школа безопасности» - 2020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1" y="2165859"/>
            <a:ext cx="3238008" cy="215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73" y="2165858"/>
            <a:ext cx="3238008" cy="2158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47" y="2151017"/>
            <a:ext cx="3285547" cy="2190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4499231"/>
            <a:ext cx="3238006" cy="2158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74" y="4499231"/>
            <a:ext cx="3238008" cy="2158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46" y="4499231"/>
            <a:ext cx="3285547" cy="21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Соревнования по ориентированию в рамках спартакиады «Школа безопасности» - 2018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605"/>
            <a:ext cx="3274320" cy="2182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47" y="2342605"/>
            <a:ext cx="3273822" cy="218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r="1281"/>
          <a:stretch/>
        </p:blipFill>
        <p:spPr>
          <a:xfrm>
            <a:off x="6921996" y="2354512"/>
            <a:ext cx="5270004" cy="4249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b="12118"/>
          <a:stretch/>
        </p:blipFill>
        <p:spPr>
          <a:xfrm>
            <a:off x="0" y="4737463"/>
            <a:ext cx="3287793" cy="1854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478"/>
          <a:stretch/>
        </p:blipFill>
        <p:spPr>
          <a:xfrm>
            <a:off x="3461247" y="4737462"/>
            <a:ext cx="3273822" cy="18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Конкурс рисунка «Осенние фантазии» - 2018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-409" r="8066" b="409"/>
          <a:stretch/>
        </p:blipFill>
        <p:spPr>
          <a:xfrm>
            <a:off x="10235953" y="4249782"/>
            <a:ext cx="1956047" cy="2168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r="34003"/>
          <a:stretch/>
        </p:blipFill>
        <p:spPr>
          <a:xfrm>
            <a:off x="6095999" y="2386150"/>
            <a:ext cx="1358537" cy="1706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7972"/>
          <a:stretch/>
        </p:blipFill>
        <p:spPr>
          <a:xfrm>
            <a:off x="6095999" y="4249782"/>
            <a:ext cx="2601157" cy="2168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05" y="2386150"/>
            <a:ext cx="2568770" cy="1712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3"/>
          <a:stretch/>
        </p:blipFill>
        <p:spPr>
          <a:xfrm>
            <a:off x="8834697" y="4249782"/>
            <a:ext cx="1263714" cy="2168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19804"/>
          <a:stretch/>
        </p:blipFill>
        <p:spPr>
          <a:xfrm>
            <a:off x="10338044" y="2386150"/>
            <a:ext cx="1853956" cy="1706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1020"/>
          <a:stretch/>
        </p:blipFill>
        <p:spPr>
          <a:xfrm>
            <a:off x="0" y="2386150"/>
            <a:ext cx="5877017" cy="40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Соревнования вида «Полоса препятствий» в рамках спартакиады «Школа безопасности» -2018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806"/>
            <a:ext cx="3160450" cy="2107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02" y="2263806"/>
            <a:ext cx="1404635" cy="210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9" y="2263807"/>
            <a:ext cx="3154801" cy="2102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21486" r="-229" b="2727"/>
          <a:stretch/>
        </p:blipFill>
        <p:spPr>
          <a:xfrm>
            <a:off x="8311342" y="2254928"/>
            <a:ext cx="3880658" cy="4412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12" y="4512354"/>
            <a:ext cx="3243814" cy="2162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16220"/>
          <a:stretch/>
        </p:blipFill>
        <p:spPr>
          <a:xfrm>
            <a:off x="0" y="4512354"/>
            <a:ext cx="2228296" cy="2162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19910" r="22427"/>
          <a:stretch/>
        </p:blipFill>
        <p:spPr>
          <a:xfrm>
            <a:off x="5868140" y="4509855"/>
            <a:ext cx="2237173" cy="2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Соревнования по борьбе - 2018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93" y="2249255"/>
            <a:ext cx="2911507" cy="1941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93" y="4403323"/>
            <a:ext cx="2911507" cy="1941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403323"/>
            <a:ext cx="2942948" cy="1961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49254"/>
            <a:ext cx="2942948" cy="1961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/>
          <a:stretch/>
        </p:blipFill>
        <p:spPr>
          <a:xfrm>
            <a:off x="3835153" y="2249254"/>
            <a:ext cx="2019300" cy="1941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6" r="1646"/>
          <a:stretch/>
        </p:blipFill>
        <p:spPr>
          <a:xfrm>
            <a:off x="-8878" y="2249254"/>
            <a:ext cx="3622090" cy="4095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12904" r="21562"/>
          <a:stretch/>
        </p:blipFill>
        <p:spPr>
          <a:xfrm>
            <a:off x="3823062" y="4397829"/>
            <a:ext cx="2020389" cy="1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ru-RU" dirty="0" smtClean="0"/>
              <a:t>Слет РДШ и ЮНАРМИИ - 2018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09" y="2354072"/>
            <a:ext cx="2978331" cy="1985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072"/>
            <a:ext cx="2983775" cy="1989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74" y="2360022"/>
            <a:ext cx="2974409" cy="1983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7653" b="2429"/>
          <a:stretch/>
        </p:blipFill>
        <p:spPr>
          <a:xfrm>
            <a:off x="9678817" y="2354072"/>
            <a:ext cx="2504474" cy="1996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4509"/>
            <a:ext cx="2988129" cy="1992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5012" r="11085" b="12255"/>
          <a:stretch/>
        </p:blipFill>
        <p:spPr>
          <a:xfrm>
            <a:off x="3205082" y="4546454"/>
            <a:ext cx="3004458" cy="19762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74" y="4546456"/>
            <a:ext cx="2974409" cy="1983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8"/>
          <a:stretch/>
        </p:blipFill>
        <p:spPr>
          <a:xfrm>
            <a:off x="9678817" y="4546455"/>
            <a:ext cx="2513183" cy="19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9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Новогодние представления – 2018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6" y="2778032"/>
            <a:ext cx="5485586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2569027"/>
            <a:ext cx="3056708" cy="2037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46" y="2569028"/>
            <a:ext cx="3056708" cy="2037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3" y="4733506"/>
            <a:ext cx="3073719" cy="2049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41" y="4733507"/>
            <a:ext cx="3056813" cy="20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 смотра строя и песни - 2019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5" y="2464526"/>
            <a:ext cx="3257006" cy="2171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898" r="3726" b="-898"/>
          <a:stretch/>
        </p:blipFill>
        <p:spPr>
          <a:xfrm>
            <a:off x="-1" y="2464526"/>
            <a:ext cx="4990011" cy="3875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1675"/>
          <a:stretch/>
        </p:blipFill>
        <p:spPr>
          <a:xfrm>
            <a:off x="8665028" y="2464526"/>
            <a:ext cx="2838996" cy="2177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29" y="4772298"/>
            <a:ext cx="2838996" cy="1892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13235" r="-268" b="133"/>
          <a:stretch/>
        </p:blipFill>
        <p:spPr>
          <a:xfrm>
            <a:off x="5207725" y="4784224"/>
            <a:ext cx="3257006" cy="18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Кубок по краеведению - 2019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6305"/>
          <a:stretch/>
        </p:blipFill>
        <p:spPr>
          <a:xfrm>
            <a:off x="3701142" y="2274751"/>
            <a:ext cx="5721531" cy="42828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5" y="2274752"/>
            <a:ext cx="3314764" cy="2210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b="6207"/>
          <a:stretch/>
        </p:blipFill>
        <p:spPr>
          <a:xfrm>
            <a:off x="204305" y="4632960"/>
            <a:ext cx="3314764" cy="1924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15905"/>
          <a:stretch/>
        </p:blipFill>
        <p:spPr>
          <a:xfrm>
            <a:off x="9604747" y="2274751"/>
            <a:ext cx="2578544" cy="2210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-452" r="6023" b="452"/>
          <a:stretch/>
        </p:blipFill>
        <p:spPr>
          <a:xfrm>
            <a:off x="9596846" y="4630381"/>
            <a:ext cx="2595154" cy="19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1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TM03457503[[fn=Цитируемая]]</Template>
  <TotalTime>114</TotalTime>
  <Words>151</Words>
  <Application>Microsoft Office PowerPoint</Application>
  <PresentationFormat>Широкоэкранный</PresentationFormat>
  <Paragraphs>22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Century Gothic</vt:lpstr>
      <vt:lpstr>Wingdings 2</vt:lpstr>
      <vt:lpstr>Цитаты</vt:lpstr>
      <vt:lpstr>Мероприятия внеурочной деятельности</vt:lpstr>
      <vt:lpstr>Соревнования по ориентированию в рамках спартакиады «Школа безопасности» - 2018</vt:lpstr>
      <vt:lpstr>Конкурс рисунка «Осенние фантазии» - 2018</vt:lpstr>
      <vt:lpstr>Соревнования вида «Полоса препятствий» в рамках спартакиады «Школа безопасности» -2018</vt:lpstr>
      <vt:lpstr>Соревнования по борьбе - 2018</vt:lpstr>
      <vt:lpstr>I Слет РДШ и ЮНАРМИИ - 2018</vt:lpstr>
      <vt:lpstr>Новогодние представления – 2018 </vt:lpstr>
      <vt:lpstr>Конкурсы смотра строя и песни - 2019</vt:lpstr>
      <vt:lpstr>Кубок по краеведению - 2019</vt:lpstr>
      <vt:lpstr>Диалог цивилизаций - 2019</vt:lpstr>
      <vt:lpstr>Сборы юнармейских отрядов - 2019</vt:lpstr>
      <vt:lpstr>Поисково-спасательные работы в рамках Спартакиады «Школа безопасности» - 2019</vt:lpstr>
      <vt:lpstr>Конкурс чтецов «Золотое слово» - 2019</vt:lpstr>
      <vt:lpstr>Спасательные работы на воде в рамках Спартакиады «Школа безопасности» - 2019</vt:lpstr>
      <vt:lpstr>III Слет ЮНАРМИИ - 2019</vt:lpstr>
      <vt:lpstr>Городской турнир «Юный шахматист» - 2020</vt:lpstr>
      <vt:lpstr>Городские соревнования по стрельбе - 2020</vt:lpstr>
      <vt:lpstr>Квест-игра «Крым наш» - 2020</vt:lpstr>
      <vt:lpstr>Муниципальный этап спартакиады «Школа безопасности» - 2020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внеурочной деятельности</dc:title>
  <dc:creator>Свободен</dc:creator>
  <cp:lastModifiedBy>Свободен</cp:lastModifiedBy>
  <cp:revision>15</cp:revision>
  <dcterms:created xsi:type="dcterms:W3CDTF">2020-10-13T05:22:56Z</dcterms:created>
  <dcterms:modified xsi:type="dcterms:W3CDTF">2020-10-13T07:17:13Z</dcterms:modified>
</cp:coreProperties>
</file>